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94660"/>
  </p:normalViewPr>
  <p:slideViewPr>
    <p:cSldViewPr snapToGrid="0">
      <p:cViewPr varScale="1">
        <p:scale>
          <a:sx n="45" d="100"/>
          <a:sy n="45" d="100"/>
        </p:scale>
        <p:origin x="53" y="7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1D36E-5C9E-F026-9AD8-FF6968E26B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688728-7650-97A3-75FD-E7CA6BC5B9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2115D-2364-DBF8-1CD8-2ADCCAB72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80AA1-63B6-FD0C-F1BA-380EE829D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44461-93AB-492F-F096-E827CE9E6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0047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F7821-25B6-284D-F0C1-68E74B7C9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EDB4AB-D3A7-B2FA-9615-D53D0BFD6B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75495-C571-0B35-4EA4-DC706818F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4D2EB-1D4C-6866-2DA8-222EF916B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C6363-BE32-4174-C5F0-DE0FC7C46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224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29721A-8FB5-6E25-9795-888274C708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F41091-B94D-C2DD-99E9-A2DF64F2E0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38570-5B88-30AD-DD0D-4B40DC29C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BAB69-0D2F-31E4-54DF-1F6648359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1BB3F-B5C5-4A04-BA3A-66F39F2C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8674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D6BED-C21A-696A-3684-90DD623A6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4C58F-5751-0C39-C471-6826D9588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9C70D-6899-BE72-DE6F-61DDAE8F1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1425A-6F4A-096B-8776-82972F2E9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C535F-6071-F343-802B-255BD7D68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4307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3986B-3589-2FEF-1521-8F5F0F7CF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D016A-6976-6480-7224-C92586AAA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07ED5-1F89-FD4F-6EAB-3CE62C8E7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CC398-5DBA-F508-A6D6-642943769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8BDDE-9CF4-BFE7-AD93-496933FE2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6061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521B3-0E85-1DC6-9F63-0144E42FB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A596A-F844-A7A1-E661-1B2074DFCD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6F4C2F-BD8F-E98E-FEC2-2022D85F4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D57339-C9E0-FCC4-8073-C95F3452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7F5BE-619B-24F8-2DCA-DD26C95B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942673-8B6B-C504-7718-789E899AE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9642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8DC85-57F2-F8FC-4843-3CA8FB53A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0DB7D-61B0-B7BF-09F3-5A2BCE8145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D20F18-B700-8A62-9289-7B1C8A20C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8079C7-F42D-AD1A-1751-60470327A9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45B4F2-9672-0FF0-C19A-9725347A8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6A2F16-ABCF-809E-DE3C-72B342119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C84CBB-76AD-F707-84CE-7C2F677F5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225746-3B41-4BB2-5531-415B531E3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0080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C4909-0E4E-C95E-365F-8E1E10C4B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2CD7BF-7850-F767-855E-D4499E40C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282685-13B1-6400-850F-92032D465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EE66AF-9C01-0C9B-F3FB-6300F7A9A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0975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C0B32B-558E-9564-D907-128E925CD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E99856-01E4-25AB-1229-1D96B4231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7245CF-86D2-D5CE-BDD4-B6AF590F6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47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BF9DC-7B95-4146-DD0E-7211BF420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9A5CA-CAA2-4442-39A4-9AF2E7D65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98974C-5087-F45B-740C-3343AF47F9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DD18F4-4CFB-4D9E-2328-44461E32E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44159A-81F0-8188-DF99-9E92442CD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08B242-8CD2-E889-747E-C928936D8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8223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34B0B-F76A-0AB9-7B8D-EEFC8218E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5A6CAC-E43D-A923-1916-AE77C0CB9D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9303D2-9024-CE7C-C03F-7B8F53826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FF1D55-2501-80B3-5A5A-53FA48403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E1B85-6D6D-56B0-9D59-7C75A31FB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ED3F1-A3FD-980D-7A1B-707069EF3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6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26717B-69A0-34EB-194D-62C9E8151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5833A-DAA5-0038-5A2B-EE6ACB73C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410B99-CA39-1680-40A0-846682F7BF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04E41-954A-4602-B602-19E28E3C4A04}" type="datetimeFigureOut">
              <a:rPr lang="en-IN" smtClean="0"/>
              <a:t>05-10-2024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19380-C01F-44DC-F3F8-CD1FF7B4C1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09C7A-6211-2DAA-6169-0E2749B3D9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F8D2E-1B11-4AC9-84C6-2B38159608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4701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A90BDC-A309-A58A-6D6B-C98AA219572D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3B3C72-AE65-8310-0352-AD1DA99F4AE5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E51803-7EAF-59F5-8BF1-97694B9AD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904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AA483B-EB75-8E11-7B02-3A87C3923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955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6C983D-9FD6-AE7E-0EFA-C7AE9120A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477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86E69D-0C00-F9A3-7A99-556B35CF98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25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38779D-D344-A58B-4A03-9542B58B2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333" y="0"/>
            <a:ext cx="108713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323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31F5D2-B52B-597F-49B8-9090ED4BB841}"/>
              </a:ext>
            </a:extLst>
          </p:cNvPr>
          <p:cNvSpPr txBox="1"/>
          <p:nvPr/>
        </p:nvSpPr>
        <p:spPr>
          <a:xfrm>
            <a:off x="694266" y="568868"/>
            <a:ext cx="10058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 &amp; DT – SPSU – “</a:t>
            </a:r>
            <a:r>
              <a:rPr lang="en-IN" sz="40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SCOUT</a:t>
            </a:r>
            <a:r>
              <a:rPr lang="en-IN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” – TASK#10</a:t>
            </a:r>
            <a:endParaRPr lang="en-IN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A48932-E659-79F3-D9D0-5A8C41A79529}"/>
              </a:ext>
            </a:extLst>
          </p:cNvPr>
          <p:cNvSpPr txBox="1"/>
          <p:nvPr/>
        </p:nvSpPr>
        <p:spPr>
          <a:xfrm>
            <a:off x="694265" y="1655970"/>
            <a:ext cx="6908801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sz="2800" dirty="0"/>
              <a:t>TEAM MEMBERS:</a:t>
            </a:r>
          </a:p>
          <a:p>
            <a:r>
              <a:rPr lang="en-IN" sz="2800" dirty="0"/>
              <a:t>NAVEEN.C </a:t>
            </a:r>
          </a:p>
          <a:p>
            <a:r>
              <a:rPr lang="en-IN" sz="2800" dirty="0"/>
              <a:t>CHARAN TEJA.K </a:t>
            </a:r>
          </a:p>
          <a:p>
            <a:r>
              <a:rPr lang="en-IN" sz="2800" dirty="0"/>
              <a:t>HARI NAVEEN.M</a:t>
            </a:r>
          </a:p>
          <a:p>
            <a:r>
              <a:rPr lang="en-IN" sz="2800" dirty="0"/>
              <a:t>KUSHAL MENARIYA</a:t>
            </a:r>
          </a:p>
          <a:p>
            <a:r>
              <a:rPr lang="en-IN" sz="2800" dirty="0"/>
              <a:t>MAHESH LOHAR</a:t>
            </a:r>
          </a:p>
          <a:p>
            <a:r>
              <a:rPr lang="en-IN" sz="2800" dirty="0"/>
              <a:t>JAGADEESH</a:t>
            </a:r>
          </a:p>
        </p:txBody>
      </p:sp>
    </p:spTree>
    <p:extLst>
      <p:ext uri="{BB962C8B-B14F-4D97-AF65-F5344CB8AC3E}">
        <p14:creationId xmlns:p14="http://schemas.microsoft.com/office/powerpoint/2010/main" val="670986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33</Words>
  <Application>Microsoft Office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Keshagouni Charan</dc:creator>
  <cp:lastModifiedBy>Keshagouni Charan</cp:lastModifiedBy>
  <cp:revision>2</cp:revision>
  <dcterms:created xsi:type="dcterms:W3CDTF">2024-10-05T11:05:21Z</dcterms:created>
  <dcterms:modified xsi:type="dcterms:W3CDTF">2024-10-05T11:08:09Z</dcterms:modified>
</cp:coreProperties>
</file>

<file path=docProps/thumbnail.jpeg>
</file>